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7A2C1-4D2C-4BA2-9A0E-C5898704B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EC57B-D1FA-4EF6-AF35-5E1295416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7A123-CEA3-4267-A768-A29EF0D2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9CC3F-E1A3-428B-996C-A719FA04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5EE15-7CA1-4AD6-931C-86D4B14E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0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FE08-3CF6-45DC-A20A-A664365B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84919-7700-4495-AD32-25AC8E1B3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3CAD6-03FB-4498-BC66-A8DD3A6A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30ED1-4BA1-4ACF-AEE4-48C1EC5A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207E9-1542-4090-8D4E-5444F6F6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8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EADE-30B7-476A-8AB6-A20C7987F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87C05-BD89-4C85-9A43-16CC0AFF9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31C4B-5828-4D1B-8BB8-FBAAD507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C4CCF-7754-42DE-A769-C8C27E3D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31B4C-497F-4059-81C1-3E328404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7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D4CE-0AE7-488C-8C36-6C92496C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DDFB4-9742-4490-8E2E-BC073FC1B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3491E-1218-47FB-BB84-5CD2F187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E238E-5CF3-4F36-A6C4-6AEE062A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78D03-7F01-4701-AD1F-FA3AD81B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7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ECF84-0201-4F7C-86AA-4E46698B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7599E-D194-46D5-AF92-216EA2FBC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EE2FC-ECEB-4337-85E5-414DE656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4737E-10B2-4D92-B360-F415386C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87286-7553-4635-8C69-0861761A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4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6D10-2A89-45CB-94D1-EDB9EBD0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7BAD9-1B3F-4FAE-884D-728DF3C7F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296F7-1C89-4F15-95BA-2C0E83FCD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AA329-F457-44B6-9A14-2C5499095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0A9B4-1ED3-4060-9498-F1AD9CF3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17BE2-6C28-4576-A71D-938AF88D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1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F1E0-54E3-450C-87C0-7E573A10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F443C-15EA-4E4B-A4E2-5AB9882A9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85ADF-D25A-45E1-B93A-9808F6D37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293A5-68CC-4E27-9650-B9261E3E0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81D6D-479C-4C88-BC7E-FB7D2460D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A1192-C1A1-466F-9028-4B05A79F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1B0E5-D661-4EE0-8693-2E676244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C84D1-A288-4914-B4A4-BEE839C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1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8AF8-347B-45CB-9677-638A6617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2CD31-8854-4AC3-B214-3F767EE0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99568-CB9F-49C8-9D58-2E4160EB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004FE-5CDC-42F1-AF10-ED90D01B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4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C32934-1150-4EA4-A96D-8299D7BF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CB355-77E9-407D-9F60-6EC84242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F0282-3374-495D-81DE-8215BBB6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6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C3A3-7941-45EF-9C37-7537857A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31AB-3E8C-4F84-A9E4-AFB864265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42A14-3D53-45A0-B9A7-98784B1E2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E0BE9-99A1-4E19-B103-3DB2E80E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5E007-DDBB-419F-B331-AF82B681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1D82E-EA2E-4B63-B242-4B20C283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0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5034-62F6-4F51-BA4B-AC9577EA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F40C1D-488C-45EA-B113-143D2AE9A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30D01-0477-49CB-80AB-1B861CD4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EB216-FDA1-4B90-9CD3-602BDF4C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78363-6157-4360-8A37-796E912E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01CA8-D62C-40E9-9EAA-D533BFBC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7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2E775D-A064-4444-A34E-2AA0CDBC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DBCF0-B64D-4099-8F9C-A83921232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7058C-314B-4FAE-A928-711DBC8A7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E680A-BEC1-49C4-966E-EAE189025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42F93-5E1C-4A78-9786-6A8428D4E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5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jpg"/><Relationship Id="rId4" Type="http://schemas.microsoft.com/office/2007/relationships/hdphoto" Target="../media/hdphoto1.wdp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FDA8753-841B-4ACF-809C-BDA6A4D32850}"/>
              </a:ext>
            </a:extLst>
          </p:cNvPr>
          <p:cNvGrpSpPr/>
          <p:nvPr/>
        </p:nvGrpSpPr>
        <p:grpSpPr>
          <a:xfrm>
            <a:off x="1368482" y="766675"/>
            <a:ext cx="2194560" cy="2194560"/>
            <a:chOff x="1368482" y="1234440"/>
            <a:chExt cx="2194560" cy="219456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6786238-24BC-42EB-B7B9-2598571FDD3D}"/>
                </a:ext>
              </a:extLst>
            </p:cNvPr>
            <p:cNvSpPr/>
            <p:nvPr/>
          </p:nvSpPr>
          <p:spPr>
            <a:xfrm>
              <a:off x="1368482" y="1234440"/>
              <a:ext cx="2194560" cy="21945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E1EEC9-808C-4334-99E4-843E08236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563" y="1375577"/>
              <a:ext cx="1900399" cy="174079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EC24EB-1569-405D-B733-326C590DA501}"/>
              </a:ext>
            </a:extLst>
          </p:cNvPr>
          <p:cNvGrpSpPr/>
          <p:nvPr/>
        </p:nvGrpSpPr>
        <p:grpSpPr>
          <a:xfrm>
            <a:off x="3791756" y="766675"/>
            <a:ext cx="2194560" cy="2194560"/>
            <a:chOff x="4490328" y="1234440"/>
            <a:chExt cx="2194560" cy="219456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3B7B7D2-F038-436D-BE39-E06F191106E3}"/>
                </a:ext>
              </a:extLst>
            </p:cNvPr>
            <p:cNvSpPr/>
            <p:nvPr/>
          </p:nvSpPr>
          <p:spPr>
            <a:xfrm>
              <a:off x="4490328" y="1234440"/>
              <a:ext cx="2194560" cy="21945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C88C64-2ECC-4CBB-A856-7A762341F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1981" y1="30769" x2="6070" y2="20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896" y="1285893"/>
              <a:ext cx="1900399" cy="209165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B4683E-B80F-432D-8601-8B7F45BCF15E}"/>
              </a:ext>
            </a:extLst>
          </p:cNvPr>
          <p:cNvGrpSpPr/>
          <p:nvPr/>
        </p:nvGrpSpPr>
        <p:grpSpPr>
          <a:xfrm>
            <a:off x="6236296" y="766669"/>
            <a:ext cx="2194562" cy="2194560"/>
            <a:chOff x="6215030" y="1234440"/>
            <a:chExt cx="2194560" cy="219456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D92F832-361A-43C0-A03F-85FDE1E741D7}"/>
                </a:ext>
              </a:extLst>
            </p:cNvPr>
            <p:cNvSpPr/>
            <p:nvPr/>
          </p:nvSpPr>
          <p:spPr>
            <a:xfrm>
              <a:off x="6215030" y="1234440"/>
              <a:ext cx="2194560" cy="21945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B81C213-AAB1-4697-9169-B1CCD25AF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58000" y1="13961" x2="58000" y2="13961"/>
                          <a14:foregroundMark x1="68769" y1="7436" x2="68769" y2="7436"/>
                          <a14:foregroundMark x1="77385" y1="9256" x2="77385" y2="92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766" y="1285893"/>
              <a:ext cx="2063087" cy="209165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1C857A-5C19-4A79-83D0-A4BDB65F7995}"/>
              </a:ext>
            </a:extLst>
          </p:cNvPr>
          <p:cNvGrpSpPr/>
          <p:nvPr/>
        </p:nvGrpSpPr>
        <p:grpSpPr>
          <a:xfrm>
            <a:off x="6236296" y="766669"/>
            <a:ext cx="2194560" cy="2194560"/>
            <a:chOff x="6215029" y="3623310"/>
            <a:chExt cx="2194560" cy="219456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268E3DC-B099-4772-B3A8-F445B5C0FFA9}"/>
                </a:ext>
              </a:extLst>
            </p:cNvPr>
            <p:cNvSpPr/>
            <p:nvPr/>
          </p:nvSpPr>
          <p:spPr>
            <a:xfrm>
              <a:off x="6215029" y="3623310"/>
              <a:ext cx="2194560" cy="219456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BC6C53-CBC0-4A3E-BD89-FA18DB5AE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45" b="86726" l="28258" r="56790">
                          <a14:foregroundMark x1="42250" y1="72271" x2="42250" y2="722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6" r="40701" b="9648"/>
            <a:stretch/>
          </p:blipFill>
          <p:spPr>
            <a:xfrm>
              <a:off x="6538879" y="3748059"/>
              <a:ext cx="1546860" cy="194506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7AE794-6E73-4E27-9686-8CC7FC24548E}"/>
              </a:ext>
            </a:extLst>
          </p:cNvPr>
          <p:cNvGrpSpPr/>
          <p:nvPr/>
        </p:nvGrpSpPr>
        <p:grpSpPr>
          <a:xfrm>
            <a:off x="3802389" y="766670"/>
            <a:ext cx="2194560" cy="2194560"/>
            <a:chOff x="6215029" y="3623310"/>
            <a:chExt cx="2194560" cy="219456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72B36E8-1CEE-4B7F-8C59-4E5F81B2EA02}"/>
                </a:ext>
              </a:extLst>
            </p:cNvPr>
            <p:cNvSpPr/>
            <p:nvPr/>
          </p:nvSpPr>
          <p:spPr>
            <a:xfrm>
              <a:off x="6215029" y="3623310"/>
              <a:ext cx="2194560" cy="219456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3858EC6-6F0E-4059-A9D3-DFF41C01D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45" b="86726" l="28258" r="56790">
                          <a14:foregroundMark x1="42250" y1="72271" x2="42250" y2="722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6" r="40701" b="9648"/>
            <a:stretch/>
          </p:blipFill>
          <p:spPr>
            <a:xfrm>
              <a:off x="6538879" y="3748059"/>
              <a:ext cx="1546860" cy="194506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7E77AB-C5FF-4448-9D00-A2836F2BE6E5}"/>
              </a:ext>
            </a:extLst>
          </p:cNvPr>
          <p:cNvGrpSpPr/>
          <p:nvPr/>
        </p:nvGrpSpPr>
        <p:grpSpPr>
          <a:xfrm>
            <a:off x="1379115" y="766671"/>
            <a:ext cx="2194560" cy="2194560"/>
            <a:chOff x="6215029" y="3623310"/>
            <a:chExt cx="2194560" cy="219456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2C86B73-0FA6-4C1F-B430-6E45B8A215F3}"/>
                </a:ext>
              </a:extLst>
            </p:cNvPr>
            <p:cNvSpPr/>
            <p:nvPr/>
          </p:nvSpPr>
          <p:spPr>
            <a:xfrm>
              <a:off x="6215029" y="3623310"/>
              <a:ext cx="2194560" cy="219456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A269072-B5E3-4C3A-9E47-8B7B51ED2F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45" b="86726" l="28258" r="56790">
                          <a14:foregroundMark x1="42250" y1="72271" x2="42250" y2="722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6" r="40701" b="9648"/>
            <a:stretch/>
          </p:blipFill>
          <p:spPr>
            <a:xfrm>
              <a:off x="6538879" y="3748059"/>
              <a:ext cx="1546860" cy="1945061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7CE2A399-7D0A-431F-8384-C426D1C104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11215" r="2173" b="11206"/>
          <a:stretch/>
        </p:blipFill>
        <p:spPr>
          <a:xfrm>
            <a:off x="3863637" y="3737278"/>
            <a:ext cx="2194560" cy="219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378B5B9-2969-4F1C-80C1-6EA42508A6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28" y="3747002"/>
            <a:ext cx="2194560" cy="219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852F096-2B14-4E76-A116-D0AE41B1604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13"/>
          <a:stretch/>
        </p:blipFill>
        <p:spPr>
          <a:xfrm>
            <a:off x="6302032" y="3737272"/>
            <a:ext cx="2283349" cy="2194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E0BB0B8-3D56-42F3-9692-B5935ABC0CF4}"/>
              </a:ext>
            </a:extLst>
          </p:cNvPr>
          <p:cNvGrpSpPr/>
          <p:nvPr/>
        </p:nvGrpSpPr>
        <p:grpSpPr>
          <a:xfrm>
            <a:off x="1151110" y="3693494"/>
            <a:ext cx="2818718" cy="2301575"/>
            <a:chOff x="34729" y="3493751"/>
            <a:chExt cx="2818718" cy="2301575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05B596C-169E-4B6C-9418-3A2E2F34923E}"/>
                </a:ext>
              </a:extLst>
            </p:cNvPr>
            <p:cNvSpPr/>
            <p:nvPr/>
          </p:nvSpPr>
          <p:spPr>
            <a:xfrm>
              <a:off x="254152" y="3547259"/>
              <a:ext cx="2194560" cy="2194560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676CBB1-D221-41EE-BF33-6A6AB715C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55889" y1="28376" x2="39556" y2="28983"/>
                          <a14:backgroundMark x1="63222" y1="33232" x2="63222" y2="33232"/>
                          <a14:backgroundMark x1="61667" y1="31563" x2="61667" y2="31563"/>
                          <a14:backgroundMark x1="34778" y1="33232" x2="34778" y2="33232"/>
                          <a14:backgroundMark x1="37778" y1="32322" x2="37778" y2="32322"/>
                          <a14:backgroundMark x1="40778" y1="25645" x2="40778" y2="25645"/>
                          <a14:backgroundMark x1="43889" y1="21093" x2="43889" y2="21093"/>
                          <a14:backgroundMark x1="34333" y1="22458" x2="34333" y2="22458"/>
                          <a14:backgroundMark x1="27000" y1="57511" x2="27000" y2="57511"/>
                          <a14:backgroundMark x1="29444" y1="61002" x2="29444" y2="61002"/>
                          <a14:backgroundMark x1="34333" y1="72231" x2="34333" y2="72231"/>
                          <a14:backgroundMark x1="36889" y1="75266" x2="36889" y2="75266"/>
                          <a14:backgroundMark x1="66667" y1="67678" x2="66667" y2="67678"/>
                          <a14:backgroundMark x1="70111" y1="62215" x2="70111" y2="62215"/>
                          <a14:backgroundMark x1="71222" y1="49772" x2="71222" y2="49772"/>
                          <a14:backgroundMark x1="71111" y1="59939" x2="71111" y2="59939"/>
                          <a14:backgroundMark x1="68111" y1="59939" x2="68111" y2="59939"/>
                          <a14:backgroundMark x1="68000" y1="63733" x2="68000" y2="63733"/>
                          <a14:backgroundMark x1="27556" y1="51442" x2="27556" y2="51442"/>
                          <a14:backgroundMark x1="27556" y1="48862" x2="27556" y2="48862"/>
                          <a14:backgroundMark x1="32556" y1="30046" x2="32556" y2="30046"/>
                          <a14:backgroundMark x1="46000" y1="78300" x2="46000" y2="78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33" t="7550" r="11933" b="7550"/>
            <a:stretch/>
          </p:blipFill>
          <p:spPr>
            <a:xfrm>
              <a:off x="34729" y="3493751"/>
              <a:ext cx="2818718" cy="2301575"/>
            </a:xfrm>
            <a:prstGeom prst="rect">
              <a:avLst/>
            </a:prstGeom>
          </p:spPr>
        </p:pic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745D1C9-588E-452D-A499-FD790216F3CE}"/>
              </a:ext>
            </a:extLst>
          </p:cNvPr>
          <p:cNvSpPr/>
          <p:nvPr/>
        </p:nvSpPr>
        <p:spPr>
          <a:xfrm>
            <a:off x="8909550" y="454047"/>
            <a:ext cx="2194560" cy="219456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ar-SA" sz="19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endParaRPr lang="en-US" sz="19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65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arwa zubairi</dc:creator>
  <cp:lastModifiedBy>arwa zubairi</cp:lastModifiedBy>
  <cp:revision>23</cp:revision>
  <dcterms:created xsi:type="dcterms:W3CDTF">2020-11-23T05:20:15Z</dcterms:created>
  <dcterms:modified xsi:type="dcterms:W3CDTF">2020-11-23T07:32:10Z</dcterms:modified>
</cp:coreProperties>
</file>